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>
          <p15:clr>
            <a:srgbClr val="A4A3A4"/>
          </p15:clr>
        </p15:guide>
        <p15:guide id="2" pos="664">
          <p15:clr>
            <a:srgbClr val="A4A3A4"/>
          </p15:clr>
        </p15:guide>
        <p15:guide id="3" orient="horz">
          <p15:clr>
            <a:srgbClr val="A4A3A4"/>
          </p15:clr>
        </p15:guide>
        <p15:guide id="5" orient="horz" pos="4254" userDrawn="1">
          <p15:clr>
            <a:srgbClr val="A4A3A4"/>
          </p15:clr>
        </p15:guide>
        <p15:guide id="6" pos="4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8171" autoAdjust="0"/>
  </p:normalViewPr>
  <p:slideViewPr>
    <p:cSldViewPr snapToGrid="0">
      <p:cViewPr>
        <p:scale>
          <a:sx n="150" d="100"/>
          <a:sy n="150" d="100"/>
        </p:scale>
        <p:origin x="1416" y="-4602"/>
      </p:cViewPr>
      <p:guideLst>
        <p:guide orient="horz" pos="958"/>
        <p:guide pos="664"/>
        <p:guide orient="horz"/>
        <p:guide orient="horz" pos="4254"/>
        <p:guide pos="41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61526-EF11-429C-AF42-FCBBC4629D71}" type="doc">
      <dgm:prSet loTypeId="urn:microsoft.com/office/officeart/2005/8/layout/l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244400-A2E3-4316-97A7-73C261FF3D9C}">
      <dgm:prSet phldrT="[Text]" custT="1"/>
      <dgm:spPr>
        <a:noFill/>
        <a:ln w="19050">
          <a:solidFill>
            <a:srgbClr val="D7003C"/>
          </a:solidFill>
        </a:ln>
        <a:effectLst/>
      </dgm:spPr>
      <dgm:t>
        <a:bodyPr/>
        <a:lstStyle/>
        <a:p>
          <a:pPr algn="l"/>
          <a:r>
            <a:rPr lang="en-GB" sz="800" b="1" dirty="0" smtClean="0">
              <a:solidFill>
                <a:schemeClr val="tx1"/>
              </a:solidFill>
            </a:rPr>
            <a:t>0. Maschinenanforderungen</a:t>
          </a:r>
          <a:endParaRPr lang="en-GB" sz="800" b="1" dirty="0">
            <a:solidFill>
              <a:schemeClr val="tx1"/>
            </a:solidFill>
          </a:endParaRPr>
        </a:p>
      </dgm:t>
    </dgm:pt>
    <dgm:pt modelId="{E540A3A6-8804-40D9-B15C-2E4C63FC57B0}" type="parTrans" cxnId="{9D97EBD5-BCB9-4278-9DA6-150D29CA4819}">
      <dgm:prSet/>
      <dgm:spPr/>
      <dgm:t>
        <a:bodyPr/>
        <a:lstStyle/>
        <a:p>
          <a:endParaRPr lang="en-GB" sz="2800" b="1"/>
        </a:p>
      </dgm:t>
    </dgm:pt>
    <dgm:pt modelId="{4298C9F2-81E8-4F20-BFDA-3EE98CF337FD}" type="sibTrans" cxnId="{9D97EBD5-BCB9-4278-9DA6-150D29CA4819}">
      <dgm:prSet/>
      <dgm:spPr/>
      <dgm:t>
        <a:bodyPr/>
        <a:lstStyle/>
        <a:p>
          <a:endParaRPr lang="en-GB" sz="3200" b="1"/>
        </a:p>
      </dgm:t>
    </dgm:pt>
    <dgm:pt modelId="{E6E4C1FE-44F0-4A55-B2F3-EFACD0A9706E}">
      <dgm:prSet phldrT="[Text]" custT="1"/>
      <dgm:spPr>
        <a:noFill/>
        <a:ln w="19050">
          <a:solidFill>
            <a:srgbClr val="D7003C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en-GB" sz="800" b="1" noProof="0" dirty="0">
              <a:solidFill>
                <a:schemeClr val="tx1"/>
              </a:solidFill>
            </a:rPr>
            <a:t>1.</a:t>
          </a:r>
          <a:r>
            <a:rPr lang="en-GB" sz="800" b="1" baseline="0" noProof="0" dirty="0">
              <a:solidFill>
                <a:schemeClr val="tx1"/>
              </a:solidFill>
            </a:rPr>
            <a:t> Risikobeurteilung</a:t>
          </a:r>
          <a:endParaRPr lang="en-GB" sz="800" b="1" noProof="0" dirty="0">
            <a:solidFill>
              <a:schemeClr val="tx1"/>
            </a:solidFill>
          </a:endParaRPr>
        </a:p>
      </dgm:t>
    </dgm:pt>
    <dgm:pt modelId="{6DED241F-45CC-4F4E-B3C9-F249084B50C7}" type="parTrans" cxnId="{71E904D1-E3D9-4FA8-9149-CED46F7479BF}">
      <dgm:prSet/>
      <dgm:spPr>
        <a:solidFill>
          <a:srgbClr val="324141"/>
        </a:solidFill>
        <a:effectLst/>
      </dgm:spPr>
      <dgm:t>
        <a:bodyPr/>
        <a:lstStyle/>
        <a:p>
          <a:endParaRPr lang="en-GB" sz="2800" b="1"/>
        </a:p>
      </dgm:t>
    </dgm:pt>
    <dgm:pt modelId="{7C66A718-2A2B-4A4A-B58A-4434CFD8F32C}" type="sibTrans" cxnId="{71E904D1-E3D9-4FA8-9149-CED46F7479BF}">
      <dgm:prSet/>
      <dgm:spPr>
        <a:solidFill>
          <a:srgbClr val="324141"/>
        </a:solidFill>
        <a:effectLst/>
      </dgm:spPr>
      <dgm:t>
        <a:bodyPr/>
        <a:lstStyle/>
        <a:p>
          <a:endParaRPr lang="en-GB" sz="3200" b="1"/>
        </a:p>
      </dgm:t>
    </dgm:pt>
    <dgm:pt modelId="{84BFB67B-5978-419E-86D6-7334896D8A60}">
      <dgm:prSet phldrT="[Text]" custT="1"/>
      <dgm:spPr>
        <a:noFill/>
        <a:ln w="19050">
          <a:solidFill>
            <a:srgbClr val="D7003C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en-GB" sz="800" b="1" noProof="0" dirty="0" smtClean="0">
              <a:solidFill>
                <a:schemeClr val="tx1"/>
              </a:solidFill>
            </a:rPr>
            <a:t>2. Identifizieren der Sicherheitsfunktion</a:t>
          </a:r>
          <a:endParaRPr lang="en-GB" sz="800" b="1" noProof="0" dirty="0">
            <a:solidFill>
              <a:schemeClr val="tx1"/>
            </a:solidFill>
          </a:endParaRPr>
        </a:p>
      </dgm:t>
    </dgm:pt>
    <dgm:pt modelId="{49934385-4D5F-4ECE-96AC-7167402E2E5F}" type="parTrans" cxnId="{2557B875-A3FE-4D16-B106-6750DE51063D}">
      <dgm:prSet/>
      <dgm:spPr/>
      <dgm:t>
        <a:bodyPr/>
        <a:lstStyle/>
        <a:p>
          <a:endParaRPr lang="en-GB" sz="2800"/>
        </a:p>
      </dgm:t>
    </dgm:pt>
    <dgm:pt modelId="{FEB2CACB-F8AF-45C0-B152-8CFB2B26BE92}" type="sibTrans" cxnId="{2557B875-A3FE-4D16-B106-6750DE51063D}">
      <dgm:prSet/>
      <dgm:spPr>
        <a:solidFill>
          <a:srgbClr val="324141"/>
        </a:solidFill>
        <a:effectLst/>
      </dgm:spPr>
      <dgm:t>
        <a:bodyPr/>
        <a:lstStyle/>
        <a:p>
          <a:endParaRPr lang="en-GB" sz="3200"/>
        </a:p>
      </dgm:t>
    </dgm:pt>
    <dgm:pt modelId="{43C1552F-C216-441A-B962-9DAC614FE2AF}">
      <dgm:prSet phldrT="[Text]" custT="1"/>
      <dgm:spPr>
        <a:noFill/>
        <a:ln w="19050">
          <a:solidFill>
            <a:srgbClr val="D7003C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en-GB" sz="800" b="1" noProof="0" dirty="0" smtClean="0">
              <a:solidFill>
                <a:schemeClr val="tx1"/>
              </a:solidFill>
            </a:rPr>
            <a:t>4. Auswahl der Kategorie</a:t>
          </a:r>
          <a:endParaRPr lang="en-GB" sz="800" b="1" noProof="0" dirty="0">
            <a:solidFill>
              <a:schemeClr val="tx1"/>
            </a:solidFill>
          </a:endParaRPr>
        </a:p>
      </dgm:t>
    </dgm:pt>
    <dgm:pt modelId="{1DD4ADE3-D72C-4A7B-BA46-BC481075625A}" type="parTrans" cxnId="{E4610133-C9B4-45BF-90F8-3AAB51748BF0}">
      <dgm:prSet/>
      <dgm:spPr/>
      <dgm:t>
        <a:bodyPr/>
        <a:lstStyle/>
        <a:p>
          <a:endParaRPr lang="en-GB" sz="2800"/>
        </a:p>
      </dgm:t>
    </dgm:pt>
    <dgm:pt modelId="{8523CE1A-C675-49B5-A9D7-E2E5F4F2EE88}" type="sibTrans" cxnId="{E4610133-C9B4-45BF-90F8-3AAB51748BF0}">
      <dgm:prSet/>
      <dgm:spPr>
        <a:solidFill>
          <a:srgbClr val="CDD1D1"/>
        </a:solidFill>
        <a:effectLst/>
      </dgm:spPr>
      <dgm:t>
        <a:bodyPr/>
        <a:lstStyle/>
        <a:p>
          <a:endParaRPr lang="en-GB" sz="3200"/>
        </a:p>
      </dgm:t>
    </dgm:pt>
    <dgm:pt modelId="{E145F120-0F6D-4761-87CF-037A5170289F}">
      <dgm:prSet phldrT="[Text]" custT="1"/>
      <dgm:spPr>
        <a:noFill/>
        <a:ln w="19050">
          <a:solidFill>
            <a:srgbClr val="CDD1D1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de-DE" sz="800" b="1" noProof="0" dirty="0" smtClean="0">
              <a:solidFill>
                <a:srgbClr val="CDD1D1"/>
              </a:solidFill>
            </a:rPr>
            <a:t>5. Modellierung des Blockdiagramms</a:t>
          </a:r>
          <a:endParaRPr lang="en-GB" sz="800" b="1" noProof="0" dirty="0">
            <a:solidFill>
              <a:srgbClr val="CDD1D1"/>
            </a:solidFill>
          </a:endParaRPr>
        </a:p>
      </dgm:t>
    </dgm:pt>
    <dgm:pt modelId="{5F6AEAC4-3A31-4009-BE2A-5463086E12B1}" type="parTrans" cxnId="{B884E37D-E415-493D-8CF3-A22E270FC92B}">
      <dgm:prSet/>
      <dgm:spPr/>
      <dgm:t>
        <a:bodyPr/>
        <a:lstStyle/>
        <a:p>
          <a:endParaRPr lang="en-GB" sz="2800"/>
        </a:p>
      </dgm:t>
    </dgm:pt>
    <dgm:pt modelId="{51F585B4-65C8-47E3-BE77-7EA71B6F0C11}" type="sibTrans" cxnId="{B884E37D-E415-493D-8CF3-A22E270FC92B}">
      <dgm:prSet/>
      <dgm:spPr>
        <a:solidFill>
          <a:srgbClr val="CDD1D1"/>
        </a:solidFill>
        <a:effectLst/>
      </dgm:spPr>
      <dgm:t>
        <a:bodyPr/>
        <a:lstStyle/>
        <a:p>
          <a:endParaRPr lang="en-GB" sz="3200"/>
        </a:p>
      </dgm:t>
    </dgm:pt>
    <dgm:pt modelId="{20B609B8-C546-491E-819A-EB0B7B4BD627}">
      <dgm:prSet phldrT="[Text]" custT="1"/>
      <dgm:spPr>
        <a:noFill/>
        <a:ln w="19050">
          <a:solidFill>
            <a:srgbClr val="CDD1D1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en-US" sz="800" b="1" noProof="0" dirty="0" smtClean="0">
              <a:solidFill>
                <a:srgbClr val="CDD1D1"/>
              </a:solidFill>
            </a:rPr>
            <a:t>(…)</a:t>
          </a:r>
          <a:endParaRPr lang="en-US" sz="800" b="1" noProof="0" dirty="0">
            <a:solidFill>
              <a:srgbClr val="CDD1D1"/>
            </a:solidFill>
          </a:endParaRPr>
        </a:p>
      </dgm:t>
    </dgm:pt>
    <dgm:pt modelId="{0BF07012-603E-4F05-9DDE-CFFC1DCA4463}" type="parTrans" cxnId="{EA515E18-99D2-4526-92A6-088CA0F4B7B3}">
      <dgm:prSet/>
      <dgm:spPr/>
      <dgm:t>
        <a:bodyPr/>
        <a:lstStyle/>
        <a:p>
          <a:endParaRPr lang="en-GB" sz="2800"/>
        </a:p>
      </dgm:t>
    </dgm:pt>
    <dgm:pt modelId="{52E5469E-79E1-4EAA-B6E4-3A59465E3851}" type="sibTrans" cxnId="{EA515E18-99D2-4526-92A6-088CA0F4B7B3}">
      <dgm:prSet/>
      <dgm:spPr>
        <a:solidFill>
          <a:srgbClr val="CDD1D1"/>
        </a:solidFill>
        <a:effectLst/>
      </dgm:spPr>
      <dgm:t>
        <a:bodyPr/>
        <a:lstStyle/>
        <a:p>
          <a:endParaRPr lang="en-GB" sz="3200"/>
        </a:p>
      </dgm:t>
    </dgm:pt>
    <dgm:pt modelId="{86259849-A384-4BC7-8690-74BAF58A12F4}">
      <dgm:prSet phldrT="[Text]" custT="1"/>
      <dgm:spPr>
        <a:noFill/>
        <a:ln w="19050">
          <a:solidFill>
            <a:srgbClr val="CDD1D1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en-US" sz="800" b="1" noProof="0" dirty="0" smtClean="0">
              <a:solidFill>
                <a:srgbClr val="CDD1D1"/>
              </a:solidFill>
            </a:rPr>
            <a:t>10. </a:t>
          </a:r>
          <a:r>
            <a:rPr lang="en-US" sz="800" b="1" noProof="0" dirty="0" err="1" smtClean="0">
              <a:solidFill>
                <a:srgbClr val="CDD1D1"/>
              </a:solidFill>
            </a:rPr>
            <a:t>Verifizierung</a:t>
          </a:r>
          <a:r>
            <a:rPr lang="en-US" sz="800" b="1" noProof="0" dirty="0" smtClean="0">
              <a:solidFill>
                <a:srgbClr val="CDD1D1"/>
              </a:solidFill>
            </a:rPr>
            <a:t> und </a:t>
          </a:r>
          <a:r>
            <a:rPr lang="en-US" sz="800" b="1" noProof="0" dirty="0" err="1" smtClean="0">
              <a:solidFill>
                <a:srgbClr val="CDD1D1"/>
              </a:solidFill>
            </a:rPr>
            <a:t>Validierung</a:t>
          </a:r>
          <a:endParaRPr lang="en-US" sz="800" b="1" noProof="0" dirty="0">
            <a:solidFill>
              <a:srgbClr val="CDD1D1"/>
            </a:solidFill>
          </a:endParaRPr>
        </a:p>
      </dgm:t>
    </dgm:pt>
    <dgm:pt modelId="{3AE6E798-CE67-4863-A9EB-7BEC379484D8}" type="parTrans" cxnId="{B9DF607F-6DEF-4B11-A1AD-F246F5348209}">
      <dgm:prSet/>
      <dgm:spPr/>
      <dgm:t>
        <a:bodyPr/>
        <a:lstStyle/>
        <a:p>
          <a:endParaRPr lang="en-GB" sz="2800"/>
        </a:p>
      </dgm:t>
    </dgm:pt>
    <dgm:pt modelId="{BAB6627E-7ED9-46C5-891E-9EADD0643BBB}" type="sibTrans" cxnId="{B9DF607F-6DEF-4B11-A1AD-F246F5348209}">
      <dgm:prSet/>
      <dgm:spPr>
        <a:solidFill>
          <a:srgbClr val="CDD1D1"/>
        </a:solidFill>
        <a:effectLst/>
      </dgm:spPr>
      <dgm:t>
        <a:bodyPr/>
        <a:lstStyle/>
        <a:p>
          <a:endParaRPr lang="en-GB" sz="3200"/>
        </a:p>
      </dgm:t>
    </dgm:pt>
    <dgm:pt modelId="{4E4F6EF0-8242-4021-994B-F2320E187C50}">
      <dgm:prSet custT="1"/>
      <dgm:spPr>
        <a:noFill/>
        <a:ln w="19050">
          <a:solidFill>
            <a:srgbClr val="D7003C"/>
          </a:solidFill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gm:spPr>
      <dgm:t>
        <a:bodyPr/>
        <a:lstStyle/>
        <a:p>
          <a:pPr algn="l"/>
          <a:r>
            <a:rPr lang="de-DE" sz="800" b="1" noProof="0" dirty="0" smtClean="0">
              <a:solidFill>
                <a:schemeClr val="tx1"/>
              </a:solidFill>
            </a:rPr>
            <a:t>3. Bestimmung des geforderten Performance Levels</a:t>
          </a:r>
        </a:p>
      </dgm:t>
    </dgm:pt>
    <dgm:pt modelId="{51F1EC04-B67D-48CF-B876-BD0B687B138E}" type="parTrans" cxnId="{0EA788C3-E9FB-46DC-96DC-BB175D07C207}">
      <dgm:prSet/>
      <dgm:spPr/>
      <dgm:t>
        <a:bodyPr/>
        <a:lstStyle/>
        <a:p>
          <a:endParaRPr lang="de-DE"/>
        </a:p>
      </dgm:t>
    </dgm:pt>
    <dgm:pt modelId="{9FCD24DB-DEFC-4B1B-B2F1-682140618D05}" type="sibTrans" cxnId="{0EA788C3-E9FB-46DC-96DC-BB175D07C207}">
      <dgm:prSet/>
      <dgm:spPr>
        <a:solidFill>
          <a:srgbClr val="324141"/>
        </a:solidFill>
        <a:effectLst/>
      </dgm:spPr>
      <dgm:t>
        <a:bodyPr/>
        <a:lstStyle/>
        <a:p>
          <a:endParaRPr lang="de-DE"/>
        </a:p>
      </dgm:t>
    </dgm:pt>
    <dgm:pt modelId="{B3958717-CAC8-4DE9-AE04-969D86841E7A}" type="pres">
      <dgm:prSet presAssocID="{D1361526-EF11-429C-AF42-FCBBC4629D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3648BD3-FCB6-4F34-97D6-444072F7DFA2}" type="pres">
      <dgm:prSet presAssocID="{84244400-A2E3-4316-97A7-73C261FF3D9C}" presName="vertFlow" presStyleCnt="0"/>
      <dgm:spPr/>
    </dgm:pt>
    <dgm:pt modelId="{B6C47F0C-0CEB-4653-862C-C8788A0A67FE}" type="pres">
      <dgm:prSet presAssocID="{84244400-A2E3-4316-97A7-73C261FF3D9C}" presName="header" presStyleLbl="node1" presStyleIdx="0" presStyleCnt="1" custScaleX="166164" custScaleY="111307" custLinFactNeighborX="-4560" custLinFactNeighborY="-57641"/>
      <dgm:spPr/>
      <dgm:t>
        <a:bodyPr/>
        <a:lstStyle/>
        <a:p>
          <a:endParaRPr lang="de-DE"/>
        </a:p>
      </dgm:t>
    </dgm:pt>
    <dgm:pt modelId="{CCD3F21E-CDF9-4885-B54F-F11A43AD939F}" type="pres">
      <dgm:prSet presAssocID="{6DED241F-45CC-4F4E-B3C9-F249084B50C7}" presName="parTrans" presStyleLbl="sibTrans2D1" presStyleIdx="0" presStyleCnt="7"/>
      <dgm:spPr/>
      <dgm:t>
        <a:bodyPr/>
        <a:lstStyle/>
        <a:p>
          <a:endParaRPr lang="de-DE"/>
        </a:p>
      </dgm:t>
    </dgm:pt>
    <dgm:pt modelId="{9965D3DC-A30E-42D4-BC35-CA276EB449A3}" type="pres">
      <dgm:prSet presAssocID="{E6E4C1FE-44F0-4A55-B2F3-EFACD0A9706E}" presName="child" presStyleLbl="alignAccFollowNode1" presStyleIdx="0" presStyleCnt="7" custScaleX="166164" custScaleY="100001" custLinFactNeighborY="1828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E4FFCC-DB38-4342-8BEE-133FAC961F66}" type="pres">
      <dgm:prSet presAssocID="{7C66A718-2A2B-4A4A-B58A-4434CFD8F32C}" presName="sibTrans" presStyleLbl="sibTrans2D1" presStyleIdx="1" presStyleCnt="7"/>
      <dgm:spPr/>
      <dgm:t>
        <a:bodyPr/>
        <a:lstStyle/>
        <a:p>
          <a:endParaRPr lang="de-DE"/>
        </a:p>
      </dgm:t>
    </dgm:pt>
    <dgm:pt modelId="{3518189E-E13D-46A6-B62E-35912C675870}" type="pres">
      <dgm:prSet presAssocID="{84BFB67B-5978-419E-86D6-7334896D8A60}" presName="child" presStyleLbl="alignAccFollowNode1" presStyleIdx="1" presStyleCnt="7" custScaleX="166164" custScaleY="136776" custLinFactNeighborY="6804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8D2E5F-D206-44BC-8273-9D17D352509B}" type="pres">
      <dgm:prSet presAssocID="{FEB2CACB-F8AF-45C0-B152-8CFB2B26BE92}" presName="sibTrans" presStyleLbl="sibTrans2D1" presStyleIdx="2" presStyleCnt="7"/>
      <dgm:spPr/>
      <dgm:t>
        <a:bodyPr/>
        <a:lstStyle/>
        <a:p>
          <a:endParaRPr lang="de-DE"/>
        </a:p>
      </dgm:t>
    </dgm:pt>
    <dgm:pt modelId="{69E20AF9-159F-43A5-BF30-FA166A377E54}" type="pres">
      <dgm:prSet presAssocID="{4E4F6EF0-8242-4021-994B-F2320E187C50}" presName="child" presStyleLbl="alignAccFollowNode1" presStyleIdx="2" presStyleCnt="7" custScaleX="166164" custLinFactNeighborX="-66" custLinFactNeighborY="9325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A14F75-D7AF-47DB-8860-FB34C0DAA11B}" type="pres">
      <dgm:prSet presAssocID="{9FCD24DB-DEFC-4B1B-B2F1-682140618D05}" presName="sibTrans" presStyleLbl="sibTrans2D1" presStyleIdx="3" presStyleCnt="7"/>
      <dgm:spPr/>
      <dgm:t>
        <a:bodyPr/>
        <a:lstStyle/>
        <a:p>
          <a:endParaRPr lang="de-DE"/>
        </a:p>
      </dgm:t>
    </dgm:pt>
    <dgm:pt modelId="{0EDF5493-12F0-4F52-A6EB-DB8BCE54CF5D}" type="pres">
      <dgm:prSet presAssocID="{43C1552F-C216-441A-B962-9DAC614FE2AF}" presName="child" presStyleLbl="alignAccFollowNode1" presStyleIdx="3" presStyleCnt="7" custScaleX="166164" custScaleY="152311" custLinFactNeighborY="9391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B23226-5618-44A0-BA08-30FCCE4FF829}" type="pres">
      <dgm:prSet presAssocID="{8523CE1A-C675-49B5-A9D7-E2E5F4F2EE88}" presName="sibTrans" presStyleLbl="sibTrans2D1" presStyleIdx="4" presStyleCnt="7"/>
      <dgm:spPr/>
      <dgm:t>
        <a:bodyPr/>
        <a:lstStyle/>
        <a:p>
          <a:endParaRPr lang="de-DE"/>
        </a:p>
      </dgm:t>
    </dgm:pt>
    <dgm:pt modelId="{07A2CCBB-C61F-4342-B4F9-AE4CEE9CAE6B}" type="pres">
      <dgm:prSet presAssocID="{E145F120-0F6D-4761-87CF-037A5170289F}" presName="child" presStyleLbl="alignAccFollowNode1" presStyleIdx="4" presStyleCnt="7" custScaleX="166164" custScaleY="91385" custLinFactY="52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97945-161B-4725-BA38-3AB68EB1A01E}" type="pres">
      <dgm:prSet presAssocID="{51F585B4-65C8-47E3-BE77-7EA71B6F0C11}" presName="sibTrans" presStyleLbl="sibTrans2D1" presStyleIdx="5" presStyleCnt="7"/>
      <dgm:spPr/>
      <dgm:t>
        <a:bodyPr/>
        <a:lstStyle/>
        <a:p>
          <a:endParaRPr lang="de-DE"/>
        </a:p>
      </dgm:t>
    </dgm:pt>
    <dgm:pt modelId="{2EC71AC3-DE91-4B87-B19C-1B64ABD0E63B}" type="pres">
      <dgm:prSet presAssocID="{20B609B8-C546-491E-819A-EB0B7B4BD627}" presName="child" presStyleLbl="alignAccFollowNode1" presStyleIdx="5" presStyleCnt="7" custScaleX="166164" custScaleY="80287" custLinFactY="2269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8B80A1-4FFC-4684-A26E-216E904094B6}" type="pres">
      <dgm:prSet presAssocID="{52E5469E-79E1-4EAA-B6E4-3A59465E3851}" presName="sibTrans" presStyleLbl="sibTrans2D1" presStyleIdx="6" presStyleCnt="7"/>
      <dgm:spPr/>
      <dgm:t>
        <a:bodyPr/>
        <a:lstStyle/>
        <a:p>
          <a:endParaRPr lang="de-DE"/>
        </a:p>
      </dgm:t>
    </dgm:pt>
    <dgm:pt modelId="{46D46162-E0FF-434A-86A5-289B48BE7A70}" type="pres">
      <dgm:prSet presAssocID="{86259849-A384-4BC7-8690-74BAF58A12F4}" presName="child" presStyleLbl="alignAccFollowNode1" presStyleIdx="6" presStyleCnt="7" custScaleX="166164" custScaleY="75610" custLinFactY="29001" custLinFactNeighborX="-10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A788C3-E9FB-46DC-96DC-BB175D07C207}" srcId="{84244400-A2E3-4316-97A7-73C261FF3D9C}" destId="{4E4F6EF0-8242-4021-994B-F2320E187C50}" srcOrd="2" destOrd="0" parTransId="{51F1EC04-B67D-48CF-B876-BD0B687B138E}" sibTransId="{9FCD24DB-DEFC-4B1B-B2F1-682140618D05}"/>
    <dgm:cxn modelId="{8991349A-1002-4924-90A6-DA23130C1814}" type="presOf" srcId="{8523CE1A-C675-49B5-A9D7-E2E5F4F2EE88}" destId="{8EB23226-5618-44A0-BA08-30FCCE4FF829}" srcOrd="0" destOrd="0" presId="urn:microsoft.com/office/officeart/2005/8/layout/lProcess1"/>
    <dgm:cxn modelId="{EA515E18-99D2-4526-92A6-088CA0F4B7B3}" srcId="{84244400-A2E3-4316-97A7-73C261FF3D9C}" destId="{20B609B8-C546-491E-819A-EB0B7B4BD627}" srcOrd="5" destOrd="0" parTransId="{0BF07012-603E-4F05-9DDE-CFFC1DCA4463}" sibTransId="{52E5469E-79E1-4EAA-B6E4-3A59465E3851}"/>
    <dgm:cxn modelId="{A2562DC1-E99B-4EA7-8746-43EA19C792C8}" type="presOf" srcId="{7C66A718-2A2B-4A4A-B58A-4434CFD8F32C}" destId="{64E4FFCC-DB38-4342-8BEE-133FAC961F66}" srcOrd="0" destOrd="0" presId="urn:microsoft.com/office/officeart/2005/8/layout/lProcess1"/>
    <dgm:cxn modelId="{71E904D1-E3D9-4FA8-9149-CED46F7479BF}" srcId="{84244400-A2E3-4316-97A7-73C261FF3D9C}" destId="{E6E4C1FE-44F0-4A55-B2F3-EFACD0A9706E}" srcOrd="0" destOrd="0" parTransId="{6DED241F-45CC-4F4E-B3C9-F249084B50C7}" sibTransId="{7C66A718-2A2B-4A4A-B58A-4434CFD8F32C}"/>
    <dgm:cxn modelId="{B10FD4A0-C425-4BF5-B3A0-90A00BA7D97A}" type="presOf" srcId="{51F585B4-65C8-47E3-BE77-7EA71B6F0C11}" destId="{AE097945-161B-4725-BA38-3AB68EB1A01E}" srcOrd="0" destOrd="0" presId="urn:microsoft.com/office/officeart/2005/8/layout/lProcess1"/>
    <dgm:cxn modelId="{2557B875-A3FE-4D16-B106-6750DE51063D}" srcId="{84244400-A2E3-4316-97A7-73C261FF3D9C}" destId="{84BFB67B-5978-419E-86D6-7334896D8A60}" srcOrd="1" destOrd="0" parTransId="{49934385-4D5F-4ECE-96AC-7167402E2E5F}" sibTransId="{FEB2CACB-F8AF-45C0-B152-8CFB2B26BE92}"/>
    <dgm:cxn modelId="{08ED4329-9894-4334-B5F7-A2EAAFE0A6AE}" type="presOf" srcId="{E6E4C1FE-44F0-4A55-B2F3-EFACD0A9706E}" destId="{9965D3DC-A30E-42D4-BC35-CA276EB449A3}" srcOrd="0" destOrd="0" presId="urn:microsoft.com/office/officeart/2005/8/layout/lProcess1"/>
    <dgm:cxn modelId="{B884E37D-E415-493D-8CF3-A22E270FC92B}" srcId="{84244400-A2E3-4316-97A7-73C261FF3D9C}" destId="{E145F120-0F6D-4761-87CF-037A5170289F}" srcOrd="4" destOrd="0" parTransId="{5F6AEAC4-3A31-4009-BE2A-5463086E12B1}" sibTransId="{51F585B4-65C8-47E3-BE77-7EA71B6F0C11}"/>
    <dgm:cxn modelId="{8405C69F-2C04-4B99-80F3-B5CCEA16DFC5}" type="presOf" srcId="{E145F120-0F6D-4761-87CF-037A5170289F}" destId="{07A2CCBB-C61F-4342-B4F9-AE4CEE9CAE6B}" srcOrd="0" destOrd="0" presId="urn:microsoft.com/office/officeart/2005/8/layout/lProcess1"/>
    <dgm:cxn modelId="{459F464B-0467-4E01-A812-61318F427F7D}" type="presOf" srcId="{6DED241F-45CC-4F4E-B3C9-F249084B50C7}" destId="{CCD3F21E-CDF9-4885-B54F-F11A43AD939F}" srcOrd="0" destOrd="0" presId="urn:microsoft.com/office/officeart/2005/8/layout/lProcess1"/>
    <dgm:cxn modelId="{1C9DC0D9-3887-4199-8757-10738800601F}" type="presOf" srcId="{20B609B8-C546-491E-819A-EB0B7B4BD627}" destId="{2EC71AC3-DE91-4B87-B19C-1B64ABD0E63B}" srcOrd="0" destOrd="0" presId="urn:microsoft.com/office/officeart/2005/8/layout/lProcess1"/>
    <dgm:cxn modelId="{11A6FCD6-00AD-4F2F-8A13-058369D74FBD}" type="presOf" srcId="{84BFB67B-5978-419E-86D6-7334896D8A60}" destId="{3518189E-E13D-46A6-B62E-35912C675870}" srcOrd="0" destOrd="0" presId="urn:microsoft.com/office/officeart/2005/8/layout/lProcess1"/>
    <dgm:cxn modelId="{CBA58BC4-D86A-4274-B4C5-AB7A370BF757}" type="presOf" srcId="{43C1552F-C216-441A-B962-9DAC614FE2AF}" destId="{0EDF5493-12F0-4F52-A6EB-DB8BCE54CF5D}" srcOrd="0" destOrd="0" presId="urn:microsoft.com/office/officeart/2005/8/layout/lProcess1"/>
    <dgm:cxn modelId="{2F770ED9-C9A2-4427-B534-DA5383168C00}" type="presOf" srcId="{D1361526-EF11-429C-AF42-FCBBC4629D71}" destId="{B3958717-CAC8-4DE9-AE04-969D86841E7A}" srcOrd="0" destOrd="0" presId="urn:microsoft.com/office/officeart/2005/8/layout/lProcess1"/>
    <dgm:cxn modelId="{E4610133-C9B4-45BF-90F8-3AAB51748BF0}" srcId="{84244400-A2E3-4316-97A7-73C261FF3D9C}" destId="{43C1552F-C216-441A-B962-9DAC614FE2AF}" srcOrd="3" destOrd="0" parTransId="{1DD4ADE3-D72C-4A7B-BA46-BC481075625A}" sibTransId="{8523CE1A-C675-49B5-A9D7-E2E5F4F2EE88}"/>
    <dgm:cxn modelId="{6C79BD3E-1F26-43B7-BCCC-34E563F955E9}" type="presOf" srcId="{4E4F6EF0-8242-4021-994B-F2320E187C50}" destId="{69E20AF9-159F-43A5-BF30-FA166A377E54}" srcOrd="0" destOrd="0" presId="urn:microsoft.com/office/officeart/2005/8/layout/lProcess1"/>
    <dgm:cxn modelId="{B9DF607F-6DEF-4B11-A1AD-F246F5348209}" srcId="{84244400-A2E3-4316-97A7-73C261FF3D9C}" destId="{86259849-A384-4BC7-8690-74BAF58A12F4}" srcOrd="6" destOrd="0" parTransId="{3AE6E798-CE67-4863-A9EB-7BEC379484D8}" sibTransId="{BAB6627E-7ED9-46C5-891E-9EADD0643BBB}"/>
    <dgm:cxn modelId="{9D97EBD5-BCB9-4278-9DA6-150D29CA4819}" srcId="{D1361526-EF11-429C-AF42-FCBBC4629D71}" destId="{84244400-A2E3-4316-97A7-73C261FF3D9C}" srcOrd="0" destOrd="0" parTransId="{E540A3A6-8804-40D9-B15C-2E4C63FC57B0}" sibTransId="{4298C9F2-81E8-4F20-BFDA-3EE98CF337FD}"/>
    <dgm:cxn modelId="{5471448A-3350-4466-9DE4-302A901937D8}" type="presOf" srcId="{86259849-A384-4BC7-8690-74BAF58A12F4}" destId="{46D46162-E0FF-434A-86A5-289B48BE7A70}" srcOrd="0" destOrd="0" presId="urn:microsoft.com/office/officeart/2005/8/layout/lProcess1"/>
    <dgm:cxn modelId="{6F9B81B3-0EBF-4DB3-9E98-44B4FE25FE0F}" type="presOf" srcId="{52E5469E-79E1-4EAA-B6E4-3A59465E3851}" destId="{458B80A1-4FFC-4684-A26E-216E904094B6}" srcOrd="0" destOrd="0" presId="urn:microsoft.com/office/officeart/2005/8/layout/lProcess1"/>
    <dgm:cxn modelId="{AF952FCF-BB10-4289-B1D6-2F20867127E1}" type="presOf" srcId="{FEB2CACB-F8AF-45C0-B152-8CFB2B26BE92}" destId="{BB8D2E5F-D206-44BC-8273-9D17D352509B}" srcOrd="0" destOrd="0" presId="urn:microsoft.com/office/officeart/2005/8/layout/lProcess1"/>
    <dgm:cxn modelId="{92E37FD2-3D72-4B6D-AB5D-1F6A3CADB3B6}" type="presOf" srcId="{84244400-A2E3-4316-97A7-73C261FF3D9C}" destId="{B6C47F0C-0CEB-4653-862C-C8788A0A67FE}" srcOrd="0" destOrd="0" presId="urn:microsoft.com/office/officeart/2005/8/layout/lProcess1"/>
    <dgm:cxn modelId="{F3302EA6-E668-438F-BBE6-6CCE4623C0D0}" type="presOf" srcId="{9FCD24DB-DEFC-4B1B-B2F1-682140618D05}" destId="{7BA14F75-D7AF-47DB-8860-FB34C0DAA11B}" srcOrd="0" destOrd="0" presId="urn:microsoft.com/office/officeart/2005/8/layout/lProcess1"/>
    <dgm:cxn modelId="{BABD3C96-2F07-412F-9EC4-BC6A06635385}" type="presParOf" srcId="{B3958717-CAC8-4DE9-AE04-969D86841E7A}" destId="{C3648BD3-FCB6-4F34-97D6-444072F7DFA2}" srcOrd="0" destOrd="0" presId="urn:microsoft.com/office/officeart/2005/8/layout/lProcess1"/>
    <dgm:cxn modelId="{A19AC36A-B24A-45B7-9B4A-5507DE7876AD}" type="presParOf" srcId="{C3648BD3-FCB6-4F34-97D6-444072F7DFA2}" destId="{B6C47F0C-0CEB-4653-862C-C8788A0A67FE}" srcOrd="0" destOrd="0" presId="urn:microsoft.com/office/officeart/2005/8/layout/lProcess1"/>
    <dgm:cxn modelId="{395D333B-A016-4A72-8430-C8E14133CE8D}" type="presParOf" srcId="{C3648BD3-FCB6-4F34-97D6-444072F7DFA2}" destId="{CCD3F21E-CDF9-4885-B54F-F11A43AD939F}" srcOrd="1" destOrd="0" presId="urn:microsoft.com/office/officeart/2005/8/layout/lProcess1"/>
    <dgm:cxn modelId="{7D8EB3F4-92DB-49D9-AB10-E904D250C710}" type="presParOf" srcId="{C3648BD3-FCB6-4F34-97D6-444072F7DFA2}" destId="{9965D3DC-A30E-42D4-BC35-CA276EB449A3}" srcOrd="2" destOrd="0" presId="urn:microsoft.com/office/officeart/2005/8/layout/lProcess1"/>
    <dgm:cxn modelId="{AA3CC5F4-E9C7-44E4-A809-9945B80F1859}" type="presParOf" srcId="{C3648BD3-FCB6-4F34-97D6-444072F7DFA2}" destId="{64E4FFCC-DB38-4342-8BEE-133FAC961F66}" srcOrd="3" destOrd="0" presId="urn:microsoft.com/office/officeart/2005/8/layout/lProcess1"/>
    <dgm:cxn modelId="{363EBC2A-E2CB-4C07-B4B3-18E188495CDE}" type="presParOf" srcId="{C3648BD3-FCB6-4F34-97D6-444072F7DFA2}" destId="{3518189E-E13D-46A6-B62E-35912C675870}" srcOrd="4" destOrd="0" presId="urn:microsoft.com/office/officeart/2005/8/layout/lProcess1"/>
    <dgm:cxn modelId="{61D3BF2C-8536-46F6-8685-7F73AF52F7E1}" type="presParOf" srcId="{C3648BD3-FCB6-4F34-97D6-444072F7DFA2}" destId="{BB8D2E5F-D206-44BC-8273-9D17D352509B}" srcOrd="5" destOrd="0" presId="urn:microsoft.com/office/officeart/2005/8/layout/lProcess1"/>
    <dgm:cxn modelId="{CC0A3002-1748-49E9-BCE1-1404F5EB611B}" type="presParOf" srcId="{C3648BD3-FCB6-4F34-97D6-444072F7DFA2}" destId="{69E20AF9-159F-43A5-BF30-FA166A377E54}" srcOrd="6" destOrd="0" presId="urn:microsoft.com/office/officeart/2005/8/layout/lProcess1"/>
    <dgm:cxn modelId="{FA5A3491-FD6F-4373-B864-2D229AA778BA}" type="presParOf" srcId="{C3648BD3-FCB6-4F34-97D6-444072F7DFA2}" destId="{7BA14F75-D7AF-47DB-8860-FB34C0DAA11B}" srcOrd="7" destOrd="0" presId="urn:microsoft.com/office/officeart/2005/8/layout/lProcess1"/>
    <dgm:cxn modelId="{89CE087D-CF1D-4487-A8D0-4DEF34669FD5}" type="presParOf" srcId="{C3648BD3-FCB6-4F34-97D6-444072F7DFA2}" destId="{0EDF5493-12F0-4F52-A6EB-DB8BCE54CF5D}" srcOrd="8" destOrd="0" presId="urn:microsoft.com/office/officeart/2005/8/layout/lProcess1"/>
    <dgm:cxn modelId="{668BABB7-5D57-4416-8279-58A6FBEE4F0E}" type="presParOf" srcId="{C3648BD3-FCB6-4F34-97D6-444072F7DFA2}" destId="{8EB23226-5618-44A0-BA08-30FCCE4FF829}" srcOrd="9" destOrd="0" presId="urn:microsoft.com/office/officeart/2005/8/layout/lProcess1"/>
    <dgm:cxn modelId="{B0407989-7AD7-43AE-85C0-51CBC48C6834}" type="presParOf" srcId="{C3648BD3-FCB6-4F34-97D6-444072F7DFA2}" destId="{07A2CCBB-C61F-4342-B4F9-AE4CEE9CAE6B}" srcOrd="10" destOrd="0" presId="urn:microsoft.com/office/officeart/2005/8/layout/lProcess1"/>
    <dgm:cxn modelId="{C73F4F1D-A8E2-443E-9EB3-9CFDEFE35862}" type="presParOf" srcId="{C3648BD3-FCB6-4F34-97D6-444072F7DFA2}" destId="{AE097945-161B-4725-BA38-3AB68EB1A01E}" srcOrd="11" destOrd="0" presId="urn:microsoft.com/office/officeart/2005/8/layout/lProcess1"/>
    <dgm:cxn modelId="{0F053789-81C2-4E3A-8285-5A2C02B878D5}" type="presParOf" srcId="{C3648BD3-FCB6-4F34-97D6-444072F7DFA2}" destId="{2EC71AC3-DE91-4B87-B19C-1B64ABD0E63B}" srcOrd="12" destOrd="0" presId="urn:microsoft.com/office/officeart/2005/8/layout/lProcess1"/>
    <dgm:cxn modelId="{FE9D6751-8EEC-4D45-BF79-8CC5A40CA456}" type="presParOf" srcId="{C3648BD3-FCB6-4F34-97D6-444072F7DFA2}" destId="{458B80A1-4FFC-4684-A26E-216E904094B6}" srcOrd="13" destOrd="0" presId="urn:microsoft.com/office/officeart/2005/8/layout/lProcess1"/>
    <dgm:cxn modelId="{B0346823-EFD1-4D2F-82CE-AD0C0D94C07A}" type="presParOf" srcId="{C3648BD3-FCB6-4F34-97D6-444072F7DFA2}" destId="{46D46162-E0FF-434A-86A5-289B48BE7A70}" srcOrd="1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47F0C-0CEB-4653-862C-C8788A0A67FE}">
      <dsp:nvSpPr>
        <dsp:cNvPr id="0" name=""/>
        <dsp:cNvSpPr/>
      </dsp:nvSpPr>
      <dsp:spPr>
        <a:xfrm>
          <a:off x="0" y="794164"/>
          <a:ext cx="1741341" cy="291614"/>
        </a:xfrm>
        <a:prstGeom prst="roundRect">
          <a:avLst>
            <a:gd name="adj" fmla="val 10000"/>
          </a:avLst>
        </a:prstGeom>
        <a:noFill/>
        <a:ln w="19050">
          <a:solidFill>
            <a:srgbClr val="D7003C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tx1"/>
              </a:solidFill>
            </a:rPr>
            <a:t>0. Maschinenanforderungen</a:t>
          </a:r>
          <a:endParaRPr lang="en-GB" sz="800" b="1" kern="1200" dirty="0">
            <a:solidFill>
              <a:schemeClr val="tx1"/>
            </a:solidFill>
          </a:endParaRPr>
        </a:p>
      </dsp:txBody>
      <dsp:txXfrm>
        <a:off x="8541" y="802705"/>
        <a:ext cx="1724259" cy="274532"/>
      </dsp:txXfrm>
    </dsp:sp>
    <dsp:sp modelId="{CCD3F21E-CDF9-4885-B54F-F11A43AD939F}">
      <dsp:nvSpPr>
        <dsp:cNvPr id="0" name=""/>
        <dsp:cNvSpPr/>
      </dsp:nvSpPr>
      <dsp:spPr>
        <a:xfrm rot="5393201">
          <a:off x="830788" y="1143515"/>
          <a:ext cx="80660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32414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65D3DC-A30E-42D4-BC35-CA276EB449A3}">
      <dsp:nvSpPr>
        <dsp:cNvPr id="0" name=""/>
        <dsp:cNvSpPr/>
      </dsp:nvSpPr>
      <dsp:spPr>
        <a:xfrm>
          <a:off x="866" y="1247099"/>
          <a:ext cx="1741341" cy="261994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D7003C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noProof="0" dirty="0">
              <a:solidFill>
                <a:schemeClr val="tx1"/>
              </a:solidFill>
            </a:rPr>
            <a:t>1.</a:t>
          </a:r>
          <a:r>
            <a:rPr lang="en-GB" sz="800" b="1" kern="1200" baseline="0" noProof="0" dirty="0">
              <a:solidFill>
                <a:schemeClr val="tx1"/>
              </a:solidFill>
            </a:rPr>
            <a:t> Risikobeurteilung</a:t>
          </a:r>
          <a:endParaRPr lang="en-GB" sz="800" b="1" kern="1200" noProof="0" dirty="0">
            <a:solidFill>
              <a:schemeClr val="tx1"/>
            </a:solidFill>
          </a:endParaRPr>
        </a:p>
      </dsp:txBody>
      <dsp:txXfrm>
        <a:off x="8540" y="1254773"/>
        <a:ext cx="1725993" cy="246646"/>
      </dsp:txXfrm>
    </dsp:sp>
    <dsp:sp modelId="{64E4FFCC-DB38-4342-8BEE-133FAC961F66}">
      <dsp:nvSpPr>
        <dsp:cNvPr id="0" name=""/>
        <dsp:cNvSpPr/>
      </dsp:nvSpPr>
      <dsp:spPr>
        <a:xfrm rot="5400000">
          <a:off x="825797" y="1554833"/>
          <a:ext cx="91479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32414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18189E-E13D-46A6-B62E-35912C675870}">
      <dsp:nvSpPr>
        <dsp:cNvPr id="0" name=""/>
        <dsp:cNvSpPr/>
      </dsp:nvSpPr>
      <dsp:spPr>
        <a:xfrm>
          <a:off x="866" y="1646421"/>
          <a:ext cx="1741341" cy="358341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D7003C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noProof="0" dirty="0" smtClean="0">
              <a:solidFill>
                <a:schemeClr val="tx1"/>
              </a:solidFill>
            </a:rPr>
            <a:t>2. Identifizieren der Sicherheitsfunktion</a:t>
          </a:r>
          <a:endParaRPr lang="en-GB" sz="800" b="1" kern="1200" noProof="0" dirty="0">
            <a:solidFill>
              <a:schemeClr val="tx1"/>
            </a:solidFill>
          </a:endParaRPr>
        </a:p>
      </dsp:txBody>
      <dsp:txXfrm>
        <a:off x="11361" y="1656916"/>
        <a:ext cx="1720351" cy="337351"/>
      </dsp:txXfrm>
    </dsp:sp>
    <dsp:sp modelId="{BB8D2E5F-D206-44BC-8273-9D17D352509B}">
      <dsp:nvSpPr>
        <dsp:cNvPr id="0" name=""/>
        <dsp:cNvSpPr/>
      </dsp:nvSpPr>
      <dsp:spPr>
        <a:xfrm rot="5405595">
          <a:off x="836669" y="2039245"/>
          <a:ext cx="68965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32414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E20AF9-159F-43A5-BF30-FA166A377E54}">
      <dsp:nvSpPr>
        <dsp:cNvPr id="0" name=""/>
        <dsp:cNvSpPr/>
      </dsp:nvSpPr>
      <dsp:spPr>
        <a:xfrm>
          <a:off x="174" y="2119576"/>
          <a:ext cx="1741341" cy="261991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D7003C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b="1" kern="1200" noProof="0" dirty="0" smtClean="0">
              <a:solidFill>
                <a:schemeClr val="tx1"/>
              </a:solidFill>
            </a:rPr>
            <a:t>3. Bestimmung des geforderten Performance Levels</a:t>
          </a:r>
        </a:p>
      </dsp:txBody>
      <dsp:txXfrm>
        <a:off x="7847" y="2127249"/>
        <a:ext cx="1725995" cy="246645"/>
      </dsp:txXfrm>
    </dsp:sp>
    <dsp:sp modelId="{7BA14F75-D7AF-47DB-8860-FB34C0DAA11B}">
      <dsp:nvSpPr>
        <dsp:cNvPr id="0" name=""/>
        <dsp:cNvSpPr/>
      </dsp:nvSpPr>
      <dsp:spPr>
        <a:xfrm rot="5394376">
          <a:off x="847911" y="2404792"/>
          <a:ext cx="46448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32414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DF5493-12F0-4F52-A6EB-DB8BCE54CF5D}">
      <dsp:nvSpPr>
        <dsp:cNvPr id="0" name=""/>
        <dsp:cNvSpPr/>
      </dsp:nvSpPr>
      <dsp:spPr>
        <a:xfrm>
          <a:off x="866" y="2473865"/>
          <a:ext cx="1741341" cy="399041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D7003C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noProof="0" dirty="0" smtClean="0">
              <a:solidFill>
                <a:schemeClr val="tx1"/>
              </a:solidFill>
            </a:rPr>
            <a:t>4. Auswahl der Kategorie</a:t>
          </a:r>
          <a:endParaRPr lang="en-GB" sz="800" b="1" kern="1200" noProof="0" dirty="0">
            <a:solidFill>
              <a:schemeClr val="tx1"/>
            </a:solidFill>
          </a:endParaRPr>
        </a:p>
      </dsp:txBody>
      <dsp:txXfrm>
        <a:off x="12554" y="2485553"/>
        <a:ext cx="1717965" cy="375665"/>
      </dsp:txXfrm>
    </dsp:sp>
    <dsp:sp modelId="{8EB23226-5618-44A0-BA08-30FCCE4FF829}">
      <dsp:nvSpPr>
        <dsp:cNvPr id="0" name=""/>
        <dsp:cNvSpPr/>
      </dsp:nvSpPr>
      <dsp:spPr>
        <a:xfrm rot="5400000">
          <a:off x="838964" y="2905479"/>
          <a:ext cx="65145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CDD1D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A2CCBB-C61F-4342-B4F9-AE4CEE9CAE6B}">
      <dsp:nvSpPr>
        <dsp:cNvPr id="0" name=""/>
        <dsp:cNvSpPr/>
      </dsp:nvSpPr>
      <dsp:spPr>
        <a:xfrm>
          <a:off x="866" y="2983900"/>
          <a:ext cx="1741341" cy="239420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CDD1D1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b="1" kern="1200" noProof="0" dirty="0" smtClean="0">
              <a:solidFill>
                <a:srgbClr val="CDD1D1"/>
              </a:solidFill>
            </a:rPr>
            <a:t>5. Modellierung des Blockdiagramms</a:t>
          </a:r>
          <a:endParaRPr lang="en-GB" sz="800" b="1" kern="1200" noProof="0" dirty="0">
            <a:solidFill>
              <a:srgbClr val="CDD1D1"/>
            </a:solidFill>
          </a:endParaRPr>
        </a:p>
      </dsp:txBody>
      <dsp:txXfrm>
        <a:off x="7878" y="2990912"/>
        <a:ext cx="1727317" cy="225396"/>
      </dsp:txXfrm>
    </dsp:sp>
    <dsp:sp modelId="{AE097945-161B-4725-BA38-3AB68EB1A01E}">
      <dsp:nvSpPr>
        <dsp:cNvPr id="0" name=""/>
        <dsp:cNvSpPr/>
      </dsp:nvSpPr>
      <dsp:spPr>
        <a:xfrm rot="5400000">
          <a:off x="825740" y="3269119"/>
          <a:ext cx="91594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CDD1D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C71AC3-DE91-4B87-B19C-1B64ABD0E63B}">
      <dsp:nvSpPr>
        <dsp:cNvPr id="0" name=""/>
        <dsp:cNvSpPr/>
      </dsp:nvSpPr>
      <dsp:spPr>
        <a:xfrm>
          <a:off x="866" y="3360764"/>
          <a:ext cx="1741341" cy="210345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CDD1D1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noProof="0" dirty="0" smtClean="0">
              <a:solidFill>
                <a:srgbClr val="CDD1D1"/>
              </a:solidFill>
            </a:rPr>
            <a:t>(…)</a:t>
          </a:r>
          <a:endParaRPr lang="en-US" sz="800" b="1" kern="1200" noProof="0" dirty="0">
            <a:solidFill>
              <a:srgbClr val="CDD1D1"/>
            </a:solidFill>
          </a:endParaRPr>
        </a:p>
      </dsp:txBody>
      <dsp:txXfrm>
        <a:off x="7027" y="3366925"/>
        <a:ext cx="1729019" cy="198023"/>
      </dsp:txXfrm>
    </dsp:sp>
    <dsp:sp modelId="{458B80A1-4FFC-4684-A26E-216E904094B6}">
      <dsp:nvSpPr>
        <dsp:cNvPr id="0" name=""/>
        <dsp:cNvSpPr/>
      </dsp:nvSpPr>
      <dsp:spPr>
        <a:xfrm rot="5409535">
          <a:off x="839911" y="3602293"/>
          <a:ext cx="62367" cy="45848"/>
        </a:xfrm>
        <a:prstGeom prst="rightArrow">
          <a:avLst>
            <a:gd name="adj1" fmla="val 66700"/>
            <a:gd name="adj2" fmla="val 50000"/>
          </a:avLst>
        </a:prstGeom>
        <a:solidFill>
          <a:srgbClr val="CDD1D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D46162-E0FF-434A-86A5-289B48BE7A70}">
      <dsp:nvSpPr>
        <dsp:cNvPr id="0" name=""/>
        <dsp:cNvSpPr/>
      </dsp:nvSpPr>
      <dsp:spPr>
        <a:xfrm>
          <a:off x="0" y="3679325"/>
          <a:ext cx="1741341" cy="198091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rgbClr val="CDD1D1"/>
          </a:solidFill>
          <a:prstDash val="solid"/>
          <a:miter lim="800000"/>
        </a:ln>
        <a:effectLst/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/>
          <a:contourClr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noProof="0" dirty="0" smtClean="0">
              <a:solidFill>
                <a:srgbClr val="CDD1D1"/>
              </a:solidFill>
            </a:rPr>
            <a:t>10. </a:t>
          </a:r>
          <a:r>
            <a:rPr lang="en-US" sz="800" b="1" kern="1200" noProof="0" dirty="0" err="1" smtClean="0">
              <a:solidFill>
                <a:srgbClr val="CDD1D1"/>
              </a:solidFill>
            </a:rPr>
            <a:t>Verifizierung</a:t>
          </a:r>
          <a:r>
            <a:rPr lang="en-US" sz="800" b="1" kern="1200" noProof="0" dirty="0" smtClean="0">
              <a:solidFill>
                <a:srgbClr val="CDD1D1"/>
              </a:solidFill>
            </a:rPr>
            <a:t> und </a:t>
          </a:r>
          <a:r>
            <a:rPr lang="en-US" sz="800" b="1" kern="1200" noProof="0" dirty="0" err="1" smtClean="0">
              <a:solidFill>
                <a:srgbClr val="CDD1D1"/>
              </a:solidFill>
            </a:rPr>
            <a:t>Validierung</a:t>
          </a:r>
          <a:endParaRPr lang="en-US" sz="800" b="1" kern="1200" noProof="0" dirty="0">
            <a:solidFill>
              <a:srgbClr val="CDD1D1"/>
            </a:solidFill>
          </a:endParaRPr>
        </a:p>
      </dsp:txBody>
      <dsp:txXfrm>
        <a:off x="5802" y="3685127"/>
        <a:ext cx="1729737" cy="186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98912-EE10-4240-B11A-5EB27DDF8365}" type="datetimeFigureOut">
              <a:rPr lang="de-DE" smtClean="0"/>
              <a:t>30.05.2018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0DAB4-AD8F-4810-8364-8A52E9C054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17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0DAB4-AD8F-4810-8364-8A52E9C0549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34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970525" y="401596"/>
            <a:ext cx="4353829" cy="33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Überschrift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 hasCustomPrompt="1"/>
          </p:nvPr>
        </p:nvSpPr>
        <p:spPr>
          <a:xfrm>
            <a:off x="981675" y="738125"/>
            <a:ext cx="5625500" cy="222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Unterüberschrift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 hasCustomPrompt="1"/>
          </p:nvPr>
        </p:nvSpPr>
        <p:spPr>
          <a:xfrm>
            <a:off x="993250" y="1243013"/>
            <a:ext cx="5521325" cy="1465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Einleitung als Fließtext: 1-spaltig</a:t>
            </a:r>
            <a:endParaRPr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4" hasCustomPrompt="1"/>
          </p:nvPr>
        </p:nvSpPr>
        <p:spPr>
          <a:xfrm>
            <a:off x="1016400" y="6154738"/>
            <a:ext cx="2603500" cy="38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Themenüberschrift</a:t>
            </a:r>
            <a:endParaRPr lang="en-US" dirty="0"/>
          </a:p>
        </p:txBody>
      </p:sp>
      <p:sp>
        <p:nvSpPr>
          <p:cNvPr id="19" name="Inhaltsplatzhalter 17"/>
          <p:cNvSpPr>
            <a:spLocks noGrp="1"/>
          </p:cNvSpPr>
          <p:nvPr>
            <p:ph sz="quarter" idx="15" hasCustomPrompt="1"/>
          </p:nvPr>
        </p:nvSpPr>
        <p:spPr>
          <a:xfrm>
            <a:off x="3712500" y="6154738"/>
            <a:ext cx="2603500" cy="38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Themenüberschrift</a:t>
            </a:r>
            <a:endParaRPr lang="en-US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6" hasCustomPrompt="1"/>
          </p:nvPr>
        </p:nvSpPr>
        <p:spPr>
          <a:xfrm>
            <a:off x="1006613" y="6702425"/>
            <a:ext cx="2544762" cy="2811463"/>
          </a:xfrm>
          <a:prstGeom prst="rect">
            <a:avLst/>
          </a:prstGeom>
        </p:spPr>
        <p:txBody>
          <a:bodyPr/>
          <a:lstStyle>
            <a:lvl1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Aufzählungstext 1-Spaltig</a:t>
            </a:r>
          </a:p>
          <a:p>
            <a:pPr lvl="0"/>
            <a:r>
              <a:rPr lang="de-DE" dirty="0" smtClean="0"/>
              <a:t>Aufzählungstext</a:t>
            </a:r>
          </a:p>
          <a:p>
            <a:pPr lvl="0"/>
            <a:endParaRPr lang="en-US" dirty="0"/>
          </a:p>
        </p:txBody>
      </p:sp>
      <p:sp>
        <p:nvSpPr>
          <p:cNvPr id="22" name="Inhaltsplatzhalter 20"/>
          <p:cNvSpPr>
            <a:spLocks noGrp="1"/>
          </p:cNvSpPr>
          <p:nvPr>
            <p:ph sz="quarter" idx="17" hasCustomPrompt="1"/>
          </p:nvPr>
        </p:nvSpPr>
        <p:spPr>
          <a:xfrm>
            <a:off x="3725600" y="6704354"/>
            <a:ext cx="2544762" cy="2811463"/>
          </a:xfrm>
          <a:prstGeom prst="rect">
            <a:avLst/>
          </a:prstGeom>
        </p:spPr>
        <p:txBody>
          <a:bodyPr/>
          <a:lstStyle>
            <a:lvl1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Aufzählungstext 1-Spaltig</a:t>
            </a:r>
          </a:p>
          <a:p>
            <a:pPr lvl="0"/>
            <a:r>
              <a:rPr lang="de-DE" dirty="0" smtClean="0"/>
              <a:t>Aufzählungstext</a:t>
            </a:r>
          </a:p>
          <a:p>
            <a:pPr lvl="0"/>
            <a:endParaRPr lang="en-US" dirty="0"/>
          </a:p>
        </p:txBody>
      </p:sp>
      <p:sp>
        <p:nvSpPr>
          <p:cNvPr id="23" name="Fußzeilenplatzhalter 1"/>
          <p:cNvSpPr>
            <a:spLocks noGrp="1"/>
          </p:cNvSpPr>
          <p:nvPr>
            <p:ph type="ftr" sz="quarter" idx="3"/>
          </p:nvPr>
        </p:nvSpPr>
        <p:spPr>
          <a:xfrm rot="16200000">
            <a:off x="-2051691" y="7660679"/>
            <a:ext cx="4323618" cy="1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smtClean="0"/>
              <a:t>© PLATO AG, www.plato.de</a:t>
            </a:r>
            <a:endParaRPr lang="de-DE" dirty="0" smtClean="0"/>
          </a:p>
        </p:txBody>
      </p:sp>
      <p:sp>
        <p:nvSpPr>
          <p:cNvPr id="12" name="Inhaltsplatzhalter 9"/>
          <p:cNvSpPr>
            <a:spLocks noGrp="1"/>
          </p:cNvSpPr>
          <p:nvPr>
            <p:ph sz="quarter" idx="18" hasCustomPrompt="1"/>
          </p:nvPr>
        </p:nvSpPr>
        <p:spPr>
          <a:xfrm>
            <a:off x="993250" y="3220669"/>
            <a:ext cx="5613925" cy="2768628"/>
          </a:xfrm>
          <a:prstGeom prst="rect">
            <a:avLst/>
          </a:prstGeom>
        </p:spPr>
        <p:txBody>
          <a:bodyPr numCol="2"/>
          <a:lstStyle>
            <a:lvl1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Aufzählungstext 2-Spaltig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1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970525" y="401596"/>
            <a:ext cx="4353829" cy="33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Überschrift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 hasCustomPrompt="1"/>
          </p:nvPr>
        </p:nvSpPr>
        <p:spPr>
          <a:xfrm>
            <a:off x="981675" y="738125"/>
            <a:ext cx="5625500" cy="222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Themenüberschrift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 hasCustomPrompt="1"/>
          </p:nvPr>
        </p:nvSpPr>
        <p:spPr>
          <a:xfrm>
            <a:off x="993250" y="1243013"/>
            <a:ext cx="5613925" cy="3676228"/>
          </a:xfrm>
          <a:prstGeom prst="rect">
            <a:avLst/>
          </a:prstGeom>
        </p:spPr>
        <p:txBody>
          <a:bodyPr numCol="2"/>
          <a:lstStyle>
            <a:lvl1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Aufzählungstext 2-Spaltig</a:t>
            </a:r>
          </a:p>
          <a:p>
            <a:pPr lvl="0"/>
            <a:endParaRPr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4" hasCustomPrompt="1"/>
          </p:nvPr>
        </p:nvSpPr>
        <p:spPr>
          <a:xfrm>
            <a:off x="993249" y="5031963"/>
            <a:ext cx="5613925" cy="384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Themenüberschrift</a:t>
            </a:r>
            <a:endParaRPr lang="en-US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6" hasCustomPrompt="1"/>
          </p:nvPr>
        </p:nvSpPr>
        <p:spPr>
          <a:xfrm>
            <a:off x="1015475" y="5556531"/>
            <a:ext cx="5591700" cy="3899985"/>
          </a:xfrm>
          <a:prstGeom prst="rect">
            <a:avLst/>
          </a:prstGeom>
        </p:spPr>
        <p:txBody>
          <a:bodyPr numCol="2"/>
          <a:lstStyle>
            <a:lvl1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Aufzählungstext 2-Spaltig</a:t>
            </a:r>
          </a:p>
          <a:p>
            <a:pPr lvl="0"/>
            <a:r>
              <a:rPr lang="de-DE" dirty="0" smtClean="0"/>
              <a:t>Aufzählungstext</a:t>
            </a:r>
          </a:p>
          <a:p>
            <a:pPr lvl="0"/>
            <a:endParaRPr lang="en-US" dirty="0"/>
          </a:p>
        </p:txBody>
      </p:sp>
      <p:sp>
        <p:nvSpPr>
          <p:cNvPr id="11" name="Fußzeilenplatzhalter 1"/>
          <p:cNvSpPr>
            <a:spLocks noGrp="1"/>
          </p:cNvSpPr>
          <p:nvPr>
            <p:ph type="ftr" sz="quarter" idx="3"/>
          </p:nvPr>
        </p:nvSpPr>
        <p:spPr>
          <a:xfrm rot="16200000">
            <a:off x="-2051691" y="7660679"/>
            <a:ext cx="4323618" cy="1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smtClean="0"/>
              <a:t>© PLATO AG, www.plato.de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11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info@plato.de?subject=Produktinformation%20e1ns.aspects" TargetMode="External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-2945" y="-3"/>
            <a:ext cx="743174" cy="99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ußzeilenplatzhalter 1"/>
          <p:cNvSpPr>
            <a:spLocks noGrp="1"/>
          </p:cNvSpPr>
          <p:nvPr>
            <p:ph type="ftr" sz="quarter" idx="3"/>
          </p:nvPr>
        </p:nvSpPr>
        <p:spPr>
          <a:xfrm rot="16200000">
            <a:off x="-2051691" y="7660679"/>
            <a:ext cx="4323618" cy="1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smtClean="0"/>
              <a:t>© PLATO AG, www.plato.de</a:t>
            </a:r>
            <a:endParaRPr lang="de-DE" dirty="0" smtClean="0"/>
          </a:p>
        </p:txBody>
      </p:sp>
      <p:pic>
        <p:nvPicPr>
          <p:cNvPr id="2050" name="Picture 2" descr="www.plato.d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847" y="163430"/>
            <a:ext cx="1220978" cy="47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0525" y="401596"/>
            <a:ext cx="6172200" cy="33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Überschrift</a:t>
            </a:r>
            <a:endParaRPr lang="en-US" dirty="0"/>
          </a:p>
        </p:txBody>
      </p:sp>
      <p:sp>
        <p:nvSpPr>
          <p:cNvPr id="12" name="Text Box 17"/>
          <p:cNvSpPr txBox="1">
            <a:spLocks noChangeArrowheads="1"/>
          </p:cNvSpPr>
          <p:nvPr userDrawn="1"/>
        </p:nvSpPr>
        <p:spPr bwMode="auto">
          <a:xfrm>
            <a:off x="1706536" y="9660531"/>
            <a:ext cx="1296419" cy="21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de-DE" sz="800" dirty="0" smtClean="0">
                <a:latin typeface="Calibri" panose="020F0502020204030204" pitchFamily="34" charset="0"/>
              </a:rPr>
              <a:t>+49.451.930 986-0</a:t>
            </a:r>
            <a:endParaRPr lang="de-DE" sz="900" dirty="0">
              <a:latin typeface="Calibri" pitchFamily="34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 userDrawn="1"/>
        </p:nvSpPr>
        <p:spPr bwMode="auto">
          <a:xfrm>
            <a:off x="1145608" y="9659471"/>
            <a:ext cx="9735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800" dirty="0" smtClean="0">
                <a:latin typeface="Calibri" panose="020F0502020204030204" pitchFamily="34" charset="0"/>
              </a:rPr>
              <a:t>info@plato.de</a:t>
            </a:r>
            <a:endParaRPr lang="de-DE" sz="800" dirty="0">
              <a:latin typeface="Calibri" pitchFamily="34" charset="0"/>
            </a:endParaRPr>
          </a:p>
        </p:txBody>
      </p:sp>
      <p:pic>
        <p:nvPicPr>
          <p:cNvPr id="14" name="Picture 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79" y="9705978"/>
            <a:ext cx="157815" cy="12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117" y="9692305"/>
            <a:ext cx="118977" cy="14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17" y="9691689"/>
            <a:ext cx="142048" cy="13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0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75000"/>
        <a:buFontTx/>
        <a:buBlip>
          <a:blip r:embed="rId9"/>
        </a:buBlip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9"/>
        </a:buBlip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9"/>
        </a:buBlip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9"/>
        </a:buBlip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9"/>
        </a:buBlip>
        <a:defRPr sz="1600" kern="12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Machinery Directive </a:t>
            </a:r>
            <a:r>
              <a:rPr lang="en-US" dirty="0" smtClean="0"/>
              <a:t>2006/42/EC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Umgesetzt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PLATO e1ns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981675" y="1573149"/>
            <a:ext cx="5731946" cy="1677726"/>
          </a:xfrm>
        </p:spPr>
        <p:txBody>
          <a:bodyPr/>
          <a:lstStyle/>
          <a:p>
            <a:r>
              <a:rPr lang="de-DE" dirty="0"/>
              <a:t>Die Maschinenrichtlinie </a:t>
            </a:r>
            <a:r>
              <a:rPr lang="de-DE" dirty="0" smtClean="0"/>
              <a:t>2006/42/EC </a:t>
            </a:r>
            <a:r>
              <a:rPr lang="de-DE" dirty="0" smtClean="0"/>
              <a:t>(im Folgenden Maschinenrichtlinie) dient </a:t>
            </a:r>
            <a:r>
              <a:rPr lang="de-DE" dirty="0"/>
              <a:t>der Unfallvermeidung im Umgang mit sachgerecht installierten und gewarteten Maschinen. D.h. bereits bei der Entwicklung einer Maschine müssen Sicherheits- und Gesundheitsanforderungen der Maschinenrichtlinie berücksichtigt sowie deren Einhaltung </a:t>
            </a:r>
            <a:r>
              <a:rPr lang="de-DE" dirty="0" smtClean="0"/>
              <a:t>dokumentiert </a:t>
            </a:r>
            <a:r>
              <a:rPr lang="de-DE" dirty="0"/>
              <a:t>werden. </a:t>
            </a:r>
            <a:endParaRPr lang="de-DE" dirty="0" smtClean="0"/>
          </a:p>
          <a:p>
            <a:r>
              <a:rPr lang="de-DE" dirty="0"/>
              <a:t>Die Maschinenrichtlinie gilt für 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Maschinen- und Komponentenhersteller,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Importeure und Verkäufer,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Betreiber von Maschinen.</a:t>
            </a:r>
          </a:p>
          <a:p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4"/>
          </p:nvPr>
        </p:nvSpPr>
        <p:spPr>
          <a:xfrm>
            <a:off x="981675" y="3346575"/>
            <a:ext cx="3581236" cy="384175"/>
          </a:xfrm>
        </p:spPr>
        <p:txBody>
          <a:bodyPr/>
          <a:lstStyle/>
          <a:p>
            <a:r>
              <a:rPr lang="de-DE" dirty="0"/>
              <a:t>Die Umsetzung mit PLATO e1ns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6"/>
          </p:nvPr>
        </p:nvSpPr>
        <p:spPr>
          <a:xfrm>
            <a:off x="981675" y="3686400"/>
            <a:ext cx="5531112" cy="158999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Mit dem Lösungspaket </a:t>
            </a:r>
            <a:r>
              <a:rPr lang="de-DE" dirty="0" err="1" smtClean="0"/>
              <a:t>Machinery</a:t>
            </a:r>
            <a:r>
              <a:rPr lang="de-DE" dirty="0" smtClean="0"/>
              <a:t> </a:t>
            </a:r>
            <a:r>
              <a:rPr lang="de-DE" dirty="0" err="1"/>
              <a:t>Directive</a:t>
            </a:r>
            <a:r>
              <a:rPr lang="de-DE" dirty="0"/>
              <a:t> </a:t>
            </a:r>
            <a:r>
              <a:rPr lang="de-DE" dirty="0" smtClean="0"/>
              <a:t>2006/42/EC </a:t>
            </a:r>
            <a:r>
              <a:rPr lang="de-DE" dirty="0"/>
              <a:t>liefert PLATO </a:t>
            </a:r>
            <a:r>
              <a:rPr lang="de-DE" dirty="0" smtClean="0"/>
              <a:t>e1ns eine </a:t>
            </a:r>
            <a:r>
              <a:rPr lang="de-DE" dirty="0"/>
              <a:t>integrierte Lösung, welche</a:t>
            </a:r>
          </a:p>
          <a:p>
            <a:pPr lvl="0"/>
            <a:r>
              <a:rPr lang="de-DE" dirty="0"/>
              <a:t>die Strategie der Risikobeurteilung und </a:t>
            </a:r>
            <a:r>
              <a:rPr lang="de-DE" dirty="0" smtClean="0"/>
              <a:t>-minderung </a:t>
            </a:r>
            <a:r>
              <a:rPr lang="de-DE" dirty="0"/>
              <a:t>abbildet sowie</a:t>
            </a:r>
          </a:p>
          <a:p>
            <a:pPr lvl="0"/>
            <a:r>
              <a:rPr lang="de-DE" dirty="0"/>
              <a:t>die Rückverfolgbarkeit von Anforderungen, Risiken und Schutzmaßnahmen ermöglicht.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© PLATO AG, www.plato.de</a:t>
            </a:r>
            <a:endParaRPr lang="de-DE" dirty="0" smtClean="0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153474" y="9660531"/>
            <a:ext cx="14192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800" dirty="0" smtClean="0">
                <a:latin typeface="Calibri" panose="020F0502020204030204" pitchFamily="34" charset="0"/>
              </a:rPr>
              <a:t>www.plato.de</a:t>
            </a:r>
            <a:endParaRPr lang="de-DE" sz="900" dirty="0">
              <a:latin typeface="Calibri" pitchFamily="34" charset="0"/>
            </a:endParaRPr>
          </a:p>
        </p:txBody>
      </p:sp>
      <p:sp>
        <p:nvSpPr>
          <p:cNvPr id="13" name="Inhaltsplatzhalter 6"/>
          <p:cNvSpPr txBox="1">
            <a:spLocks/>
          </p:cNvSpPr>
          <p:nvPr/>
        </p:nvSpPr>
        <p:spPr>
          <a:xfrm>
            <a:off x="981675" y="4756326"/>
            <a:ext cx="5531112" cy="3841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Maschinensicherheit von Anfang an</a:t>
            </a:r>
            <a:endParaRPr lang="en-US" dirty="0"/>
          </a:p>
        </p:txBody>
      </p:sp>
      <p:sp>
        <p:nvSpPr>
          <p:cNvPr id="14" name="Inhaltsplatzhalter 8"/>
          <p:cNvSpPr txBox="1">
            <a:spLocks/>
          </p:cNvSpPr>
          <p:nvPr/>
        </p:nvSpPr>
        <p:spPr>
          <a:xfrm>
            <a:off x="982800" y="5095514"/>
            <a:ext cx="5718789" cy="1589994"/>
          </a:xfrm>
          <a:prstGeom prst="rect">
            <a:avLst/>
          </a:prstGeom>
        </p:spPr>
        <p:txBody>
          <a:bodyPr/>
          <a:lstStyle>
            <a:lvl1pPr marL="172800" indent="-172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3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Anhand der Erfüllung harmonisierter Normen stellen Sie sicher, allen Anforderungen der </a:t>
            </a:r>
            <a:r>
              <a:rPr lang="de-DE" dirty="0" smtClean="0"/>
              <a:t>Maschinen-richtlinie </a:t>
            </a:r>
            <a:r>
              <a:rPr lang="de-DE" dirty="0"/>
              <a:t>von Anfang an zu entsprechen. Schon im Entwicklungsprozess wissen Sie, dass Sie die gesetzlichen Normen erfüllen:</a:t>
            </a:r>
          </a:p>
          <a:p>
            <a:pPr lvl="0"/>
            <a:r>
              <a:rPr lang="de-DE" dirty="0" smtClean="0"/>
              <a:t>EN </a:t>
            </a:r>
            <a:r>
              <a:rPr lang="de-DE" dirty="0"/>
              <a:t>ISO </a:t>
            </a:r>
            <a:r>
              <a:rPr lang="de-DE" dirty="0" smtClean="0"/>
              <a:t>12100 </a:t>
            </a:r>
          </a:p>
          <a:p>
            <a:pPr lvl="0"/>
            <a:r>
              <a:rPr lang="de-DE" dirty="0" smtClean="0"/>
              <a:t>EN </a:t>
            </a:r>
            <a:r>
              <a:rPr lang="de-DE" dirty="0"/>
              <a:t>ISO 13849-1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27" name="Inhaltsplatzhalter 6"/>
          <p:cNvSpPr>
            <a:spLocks noGrp="1"/>
          </p:cNvSpPr>
          <p:nvPr>
            <p:ph sz="quarter" idx="14"/>
          </p:nvPr>
        </p:nvSpPr>
        <p:spPr>
          <a:xfrm>
            <a:off x="981675" y="1235169"/>
            <a:ext cx="5012731" cy="384175"/>
          </a:xfrm>
        </p:spPr>
        <p:txBody>
          <a:bodyPr/>
          <a:lstStyle/>
          <a:p>
            <a:r>
              <a:rPr lang="de-DE" dirty="0" smtClean="0"/>
              <a:t>Warum </a:t>
            </a:r>
            <a:r>
              <a:rPr lang="de-DE" dirty="0" err="1" smtClean="0"/>
              <a:t>Machinery</a:t>
            </a:r>
            <a:r>
              <a:rPr lang="de-DE" dirty="0" smtClean="0"/>
              <a:t> </a:t>
            </a:r>
            <a:r>
              <a:rPr lang="de-DE" dirty="0" err="1" smtClean="0"/>
              <a:t>Directive</a:t>
            </a:r>
            <a:r>
              <a:rPr lang="de-DE" dirty="0" smtClean="0"/>
              <a:t> 2006/42/EC?</a:t>
            </a:r>
            <a:endParaRPr lang="en-US" dirty="0"/>
          </a:p>
        </p:txBody>
      </p:sp>
      <p:sp>
        <p:nvSpPr>
          <p:cNvPr id="16" name="Inhaltsplatzhalter 3"/>
          <p:cNvSpPr>
            <a:spLocks noGrp="1"/>
          </p:cNvSpPr>
          <p:nvPr>
            <p:ph sz="quarter" idx="11"/>
          </p:nvPr>
        </p:nvSpPr>
        <p:spPr>
          <a:xfrm>
            <a:off x="970525" y="6683479"/>
            <a:ext cx="5613925" cy="2390660"/>
          </a:xfrm>
        </p:spPr>
        <p:txBody>
          <a:bodyPr numCol="2"/>
          <a:lstStyle/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Normenkonformität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tabLst>
                <a:tab pos="176213" algn="l"/>
              </a:tabLst>
            </a:pPr>
            <a:r>
              <a:rPr lang="de-DE" dirty="0"/>
              <a:t>	Rechtssicherheit bzgl. der </a:t>
            </a:r>
            <a:r>
              <a:rPr lang="de-DE" dirty="0" smtClean="0"/>
              <a:t>Maschinenrichtlinie</a:t>
            </a:r>
            <a:endParaRPr lang="de-DE" dirty="0"/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Sichere Maschinen</a:t>
            </a:r>
            <a:r>
              <a:rPr lang="de-DE" dirty="0"/>
              <a:t>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</a:t>
            </a:r>
            <a:r>
              <a:rPr lang="de-DE" dirty="0" err="1" smtClean="0"/>
              <a:t>Worst</a:t>
            </a:r>
            <a:r>
              <a:rPr lang="de-DE" dirty="0" smtClean="0"/>
              <a:t>-Case </a:t>
            </a:r>
            <a:r>
              <a:rPr lang="de-DE" dirty="0"/>
              <a:t>Szenario vermeiden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Kostenersparnis</a:t>
            </a:r>
            <a:r>
              <a:rPr lang="de-DE" dirty="0"/>
              <a:t>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</a:t>
            </a:r>
            <a:r>
              <a:rPr lang="de-DE" dirty="0" smtClean="0"/>
              <a:t>Risiken </a:t>
            </a:r>
            <a:r>
              <a:rPr lang="de-DE" dirty="0"/>
              <a:t>in der frühen Entwicklungsphase 	erkennen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Kataloge</a:t>
            </a:r>
            <a:r>
              <a:rPr lang="de-DE" dirty="0"/>
              <a:t> 	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für Gefahren- und Betriebssituationen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Datenbank nutzen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Unternehmenswissen wird zentral aufgebaut 	und wiederverwertet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Zeitersparnis</a:t>
            </a:r>
            <a:r>
              <a:rPr lang="de-DE" dirty="0"/>
              <a:t>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Aufwand und Pflege von Daten sind für </a:t>
            </a:r>
            <a:r>
              <a:rPr lang="de-DE" dirty="0" smtClean="0"/>
              <a:t>den </a:t>
            </a:r>
            <a:r>
              <a:rPr lang="de-DE" dirty="0"/>
              <a:t>	Nutzer minimiert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Methodenintegration</a:t>
            </a:r>
            <a:r>
              <a:rPr lang="de-DE" dirty="0"/>
              <a:t>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Daten können in weitere Methoden wie </a:t>
            </a:r>
            <a:r>
              <a:rPr lang="de-DE" dirty="0" smtClean="0"/>
              <a:t>z.B</a:t>
            </a:r>
            <a:r>
              <a:rPr lang="de-DE" dirty="0"/>
              <a:t>. 	FMEA integriert werden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Web-Anwendung</a:t>
            </a:r>
            <a:r>
              <a:rPr lang="de-DE" dirty="0"/>
              <a:t>	</a:t>
            </a:r>
          </a:p>
          <a:p>
            <a:pPr defTabSz="179388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de-DE" dirty="0"/>
              <a:t>	Arbeiten im Browser ermöglicht einfachen 	Softwarezugang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17" name="Inhaltsplatzhalter 4"/>
          <p:cNvSpPr>
            <a:spLocks noGrp="1"/>
          </p:cNvSpPr>
          <p:nvPr>
            <p:ph sz="quarter" idx="14"/>
          </p:nvPr>
        </p:nvSpPr>
        <p:spPr>
          <a:xfrm>
            <a:off x="970525" y="6344307"/>
            <a:ext cx="5613925" cy="384175"/>
          </a:xfrm>
        </p:spPr>
        <p:txBody>
          <a:bodyPr/>
          <a:lstStyle/>
          <a:p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Nutzen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7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Machinery Directive </a:t>
            </a:r>
            <a:r>
              <a:rPr lang="en-US" dirty="0" smtClean="0"/>
              <a:t>2006/42/EC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Umgesetzt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PLATO e1ns</a:t>
            </a:r>
          </a:p>
          <a:p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994922" y="1573200"/>
            <a:ext cx="5659648" cy="607820"/>
          </a:xfrm>
        </p:spPr>
        <p:txBody>
          <a:bodyPr numCol="1"/>
          <a:lstStyle/>
          <a:p>
            <a:pPr marL="0" indent="0">
              <a:buNone/>
            </a:pPr>
            <a:r>
              <a:rPr lang="de-DE" dirty="0"/>
              <a:t>PLATO </a:t>
            </a:r>
            <a:r>
              <a:rPr lang="de-DE" dirty="0" smtClean="0"/>
              <a:t>e1ns unterstützt </a:t>
            </a:r>
            <a:r>
              <a:rPr lang="de-DE" dirty="0"/>
              <a:t>Sie bei den ersten Schritten zur sicheren Maschine, vom Lastenheft bis hin zur Definition der Anforderungen. Die klassischen 10 Schritte zur sicheren Maschine haben wir im PLATO-Ansatz durch die Maschinenanforderungen (Schritt 0) ergänzt - diese gehen in das Datenkonzept mit ein.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982800" y="1234800"/>
            <a:ext cx="5613925" cy="384175"/>
          </a:xfrm>
        </p:spPr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Weg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icheren</a:t>
            </a:r>
            <a:r>
              <a:rPr lang="en-US" dirty="0" smtClean="0"/>
              <a:t> </a:t>
            </a:r>
            <a:r>
              <a:rPr lang="en-US" dirty="0" err="1" smtClean="0"/>
              <a:t>Maschine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© PLATO AG, www.plato.de</a:t>
            </a:r>
            <a:endParaRPr lang="de-DE" dirty="0" smtClean="0"/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153474" y="9660531"/>
            <a:ext cx="14192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800" dirty="0" smtClean="0">
                <a:latin typeface="Calibri" panose="020F0502020204030204" pitchFamily="34" charset="0"/>
              </a:rPr>
              <a:t>www.plato.de</a:t>
            </a:r>
            <a:endParaRPr lang="de-DE" sz="900" dirty="0">
              <a:latin typeface="Calibri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49007918"/>
              </p:ext>
            </p:extLst>
          </p:nvPr>
        </p:nvGraphicFramePr>
        <p:xfrm>
          <a:off x="1075635" y="1433775"/>
          <a:ext cx="1743075" cy="455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201526" y="2245610"/>
            <a:ext cx="3416300" cy="26485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Lasten-/Pflichtenheft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Grenzen der Verantwortung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Identifizieren von Gefährdungen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Risikoeinschätzung, -bewertung, -minderung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Gefährdungssituation, auslösendes Ereignis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Sicherer Zustand, erforderliche Reaktion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Subsysteme, Varianten der Sicherheitsfunktion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Risikoparameter S, F, P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der Anforderungen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Einkanalig / mehrkanalig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Bewährtes Bauteil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Überwachung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Inhaltsplatzhalter 5"/>
          <p:cNvSpPr txBox="1">
            <a:spLocks/>
          </p:cNvSpPr>
          <p:nvPr/>
        </p:nvSpPr>
        <p:spPr>
          <a:xfrm>
            <a:off x="983771" y="8456318"/>
            <a:ext cx="2513788" cy="978177"/>
          </a:xfrm>
          <a:prstGeom prst="rect">
            <a:avLst/>
          </a:prstGeom>
        </p:spPr>
        <p:txBody>
          <a:bodyPr numCol="1"/>
          <a:lstStyle>
            <a:lvl1pPr marL="172800" indent="-172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b="1" dirty="0" smtClean="0"/>
              <a:t>Methoden</a:t>
            </a:r>
          </a:p>
          <a:p>
            <a:r>
              <a:rPr lang="de-DE" dirty="0" smtClean="0"/>
              <a:t>FMEA</a:t>
            </a:r>
          </a:p>
          <a:p>
            <a:r>
              <a:rPr lang="de-DE" dirty="0" smtClean="0"/>
              <a:t>FMEDA</a:t>
            </a:r>
          </a:p>
          <a:p>
            <a:r>
              <a:rPr lang="de-DE" dirty="0" smtClean="0"/>
              <a:t>Spezifikation &amp; Test</a:t>
            </a:r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17" name="Inhaltsplatzhalter 4"/>
          <p:cNvSpPr txBox="1">
            <a:spLocks/>
          </p:cNvSpPr>
          <p:nvPr/>
        </p:nvSpPr>
        <p:spPr>
          <a:xfrm>
            <a:off x="970525" y="7704960"/>
            <a:ext cx="3740839" cy="3841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Ergänzende</a:t>
            </a:r>
            <a:r>
              <a:rPr lang="en-US" dirty="0" smtClean="0"/>
              <a:t> </a:t>
            </a:r>
            <a:r>
              <a:rPr lang="en-US" dirty="0" err="1" smtClean="0"/>
              <a:t>Methoden</a:t>
            </a:r>
            <a:r>
              <a:rPr lang="en-US" dirty="0" smtClean="0"/>
              <a:t> und Module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3724858" y="8456318"/>
            <a:ext cx="2888540" cy="118494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Module</a:t>
            </a:r>
            <a:endParaRPr lang="de-DE" sz="1000" dirty="0" smtClean="0"/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</a:pPr>
            <a:r>
              <a:rPr lang="de-DE" sz="1000" dirty="0" smtClean="0"/>
              <a:t>e1ns.aspects - Systemmodellierung </a:t>
            </a:r>
            <a:r>
              <a:rPr lang="de-DE" sz="1000" dirty="0"/>
              <a:t>mit </a:t>
            </a:r>
            <a:r>
              <a:rPr lang="de-DE" sz="1000" dirty="0" err="1" smtClean="0"/>
              <a:t>SysML</a:t>
            </a:r>
            <a:endParaRPr lang="de-DE" sz="1000" dirty="0" smtClean="0"/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</a:pPr>
            <a:r>
              <a:rPr lang="de-DE" sz="1000" dirty="0" smtClean="0"/>
              <a:t>e1ns.documents - Dokumentenmanagement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</a:pPr>
            <a:r>
              <a:rPr lang="de-DE" sz="1000" dirty="0" smtClean="0"/>
              <a:t>e1ns.actions </a:t>
            </a:r>
            <a:r>
              <a:rPr lang="de-DE" sz="1000" dirty="0"/>
              <a:t>- Maßnahmenmanagement</a:t>
            </a:r>
          </a:p>
          <a:p>
            <a:endParaRPr lang="en-US" sz="1600" dirty="0" err="1" smtClean="0"/>
          </a:p>
        </p:txBody>
      </p:sp>
      <p:sp>
        <p:nvSpPr>
          <p:cNvPr id="18" name="Inhaltsplatzhalter 4"/>
          <p:cNvSpPr txBox="1">
            <a:spLocks/>
          </p:cNvSpPr>
          <p:nvPr/>
        </p:nvSpPr>
        <p:spPr>
          <a:xfrm>
            <a:off x="994921" y="5534044"/>
            <a:ext cx="2513788" cy="3841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Lieferumfang</a:t>
            </a: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>
            <a:off x="996884" y="5867223"/>
            <a:ext cx="5657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Mit der </a:t>
            </a:r>
            <a:r>
              <a:rPr lang="de-DE" sz="1000" dirty="0" smtClean="0"/>
              <a:t>PLATO e1ns-Lösung </a:t>
            </a:r>
            <a:r>
              <a:rPr lang="de-DE" sz="1000" dirty="0"/>
              <a:t>zur Umsetzung der Maschinenrichtlinie erhalten Sie ein Portfolio an miteinander vernetzten </a:t>
            </a:r>
            <a:r>
              <a:rPr lang="de-DE" sz="1000" dirty="0" smtClean="0"/>
              <a:t>Methodenformblättern</a:t>
            </a:r>
            <a:r>
              <a:rPr lang="de-DE" sz="1000" dirty="0"/>
              <a:t>, auf einer Plattform.</a:t>
            </a:r>
          </a:p>
        </p:txBody>
      </p:sp>
      <p:sp>
        <p:nvSpPr>
          <p:cNvPr id="19" name="Inhaltsplatzhalter 5"/>
          <p:cNvSpPr txBox="1">
            <a:spLocks/>
          </p:cNvSpPr>
          <p:nvPr/>
        </p:nvSpPr>
        <p:spPr>
          <a:xfrm>
            <a:off x="3724858" y="6614376"/>
            <a:ext cx="2513788" cy="1016756"/>
          </a:xfrm>
          <a:prstGeom prst="rect">
            <a:avLst/>
          </a:prstGeom>
        </p:spPr>
        <p:txBody>
          <a:bodyPr numCol="1"/>
          <a:lstStyle>
            <a:lvl1pPr marL="172800" indent="-1728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7"/>
              </a:buBlip>
              <a:defRPr sz="16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Sicherheitsfunktion</a:t>
            </a:r>
          </a:p>
          <a:p>
            <a:r>
              <a:rPr lang="de-DE" dirty="0"/>
              <a:t>Kategorie</a:t>
            </a:r>
          </a:p>
          <a:p>
            <a:endParaRPr lang="en-US" dirty="0"/>
          </a:p>
        </p:txBody>
      </p:sp>
      <p:sp>
        <p:nvSpPr>
          <p:cNvPr id="20" name="Inhaltsplatzhalter 3"/>
          <p:cNvSpPr>
            <a:spLocks noGrp="1"/>
          </p:cNvSpPr>
          <p:nvPr>
            <p:ph sz="quarter" idx="11"/>
          </p:nvPr>
        </p:nvSpPr>
        <p:spPr>
          <a:xfrm>
            <a:off x="1010036" y="6373444"/>
            <a:ext cx="2498674" cy="1544340"/>
          </a:xfrm>
        </p:spPr>
        <p:txBody>
          <a:bodyPr numCol="1"/>
          <a:lstStyle/>
          <a:p>
            <a:pPr marL="0" indent="0">
              <a:buNone/>
            </a:pPr>
            <a:r>
              <a:rPr lang="de-DE" b="1" dirty="0"/>
              <a:t>Methodenformblätter</a:t>
            </a:r>
          </a:p>
          <a:p>
            <a:r>
              <a:rPr lang="de-DE" dirty="0"/>
              <a:t>Anforderungsanalyse</a:t>
            </a:r>
          </a:p>
          <a:p>
            <a:r>
              <a:rPr lang="de-DE" dirty="0" smtClean="0"/>
              <a:t>Betrachtungsgrenzen</a:t>
            </a:r>
          </a:p>
          <a:p>
            <a:r>
              <a:rPr lang="de-DE" dirty="0" smtClean="0"/>
              <a:t>Risikobeurteilung </a:t>
            </a:r>
            <a:r>
              <a:rPr lang="de-DE" dirty="0"/>
              <a:t>nach EN ISO </a:t>
            </a:r>
            <a:r>
              <a:rPr lang="de-DE" dirty="0" smtClean="0"/>
              <a:t>13849-1</a:t>
            </a:r>
          </a:p>
          <a:p>
            <a:pPr marL="172800" indent="-1728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21" name="Rechteck 20"/>
          <p:cNvSpPr/>
          <p:nvPr/>
        </p:nvSpPr>
        <p:spPr>
          <a:xfrm>
            <a:off x="996884" y="8023895"/>
            <a:ext cx="5657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O</a:t>
            </a:r>
            <a:r>
              <a:rPr lang="de-DE" sz="1000" dirty="0" smtClean="0"/>
              <a:t>ptional können Sie Ihr Lösungspaket </a:t>
            </a:r>
            <a:r>
              <a:rPr lang="de-DE" sz="1000" dirty="0" err="1" smtClean="0"/>
              <a:t>Machinery</a:t>
            </a:r>
            <a:r>
              <a:rPr lang="de-DE" sz="1000" dirty="0" smtClean="0"/>
              <a:t> </a:t>
            </a:r>
            <a:r>
              <a:rPr lang="de-DE" sz="1000" dirty="0" err="1" smtClean="0"/>
              <a:t>Directive</a:t>
            </a:r>
            <a:r>
              <a:rPr lang="de-DE" sz="1000" dirty="0" smtClean="0"/>
              <a:t> 2006/42/EC durch die folgenden Methoden und Module ergänzen und erhalten so weitere Funktionen.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7351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ALTSFOLIE">
  <a:themeElements>
    <a:clrScheme name="Benutzerdefiniert 3">
      <a:dk1>
        <a:srgbClr val="324141"/>
      </a:dk1>
      <a:lt1>
        <a:srgbClr val="FFFFFF"/>
      </a:lt1>
      <a:dk2>
        <a:srgbClr val="324141"/>
      </a:dk2>
      <a:lt2>
        <a:srgbClr val="FFFFFF"/>
      </a:lt2>
      <a:accent1>
        <a:srgbClr val="D7003C"/>
      </a:accent1>
      <a:accent2>
        <a:srgbClr val="324141"/>
      </a:accent2>
      <a:accent3>
        <a:srgbClr val="AEAEAE"/>
      </a:accent3>
      <a:accent4>
        <a:srgbClr val="135EAF"/>
      </a:accent4>
      <a:accent5>
        <a:srgbClr val="64A331"/>
      </a:accent5>
      <a:accent6>
        <a:srgbClr val="FEC400"/>
      </a:accent6>
      <a:hlink>
        <a:srgbClr val="D7003C"/>
      </a:hlink>
      <a:folHlink>
        <a:srgbClr val="32414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38100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38100">
          <a:solidFill>
            <a:schemeClr val="accent1"/>
          </a:solidFill>
        </a:ln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TO_PPT_140707_ARIAL" id="{8E62BBD0-A7F7-4DEA-9A98-5DC560BB8D3A}" vid="{DD114894-98A6-414C-BB65-2EAC945CA7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PLATO_PPT_VORLAGE_140707_ARIAL</Template>
  <TotalTime>0</TotalTime>
  <Words>338</Words>
  <Application>Microsoft Office PowerPoint</Application>
  <PresentationFormat>A4-Papier (210x297 mm)</PresentationFormat>
  <Paragraphs>84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Tahoma</vt:lpstr>
      <vt:lpstr>Times New Roman</vt:lpstr>
      <vt:lpstr>Wingdings</vt:lpstr>
      <vt:lpstr>INHALTSFOLIE</vt:lpstr>
      <vt:lpstr>Machinery Directive 2006/42/EC </vt:lpstr>
      <vt:lpstr>Machinery Directive 2006/42/EC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PLATO AG</dc:creator>
  <cp:lastModifiedBy>Franziska Kremmeicke</cp:lastModifiedBy>
  <cp:revision>99</cp:revision>
  <cp:lastPrinted>2014-09-19T09:36:33Z</cp:lastPrinted>
  <dcterms:created xsi:type="dcterms:W3CDTF">2014-07-08T12:46:02Z</dcterms:created>
  <dcterms:modified xsi:type="dcterms:W3CDTF">2018-05-30T09:36:23Z</dcterms:modified>
</cp:coreProperties>
</file>